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4BA8-9E0C-4BA5-A821-9B0643BA6A71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9396-55D0-4590-A386-920CF07ECF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6683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4BA8-9E0C-4BA5-A821-9B0643BA6A71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9396-55D0-4590-A386-920CF07ECF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811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4BA8-9E0C-4BA5-A821-9B0643BA6A71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9396-55D0-4590-A386-920CF07ECF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3457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4BA8-9E0C-4BA5-A821-9B0643BA6A71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9396-55D0-4590-A386-920CF07ECF17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578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4BA8-9E0C-4BA5-A821-9B0643BA6A71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9396-55D0-4590-A386-920CF07ECF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7975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4BA8-9E0C-4BA5-A821-9B0643BA6A71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9396-55D0-4590-A386-920CF07ECF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4671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4BA8-9E0C-4BA5-A821-9B0643BA6A71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9396-55D0-4590-A386-920CF07ECF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470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4BA8-9E0C-4BA5-A821-9B0643BA6A71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9396-55D0-4590-A386-920CF07ECF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29308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4BA8-9E0C-4BA5-A821-9B0643BA6A71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9396-55D0-4590-A386-920CF07ECF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5765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4BA8-9E0C-4BA5-A821-9B0643BA6A71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9396-55D0-4590-A386-920CF07ECF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23372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4BA8-9E0C-4BA5-A821-9B0643BA6A71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9396-55D0-4590-A386-920CF07ECF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1981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4BA8-9E0C-4BA5-A821-9B0643BA6A71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9396-55D0-4590-A386-920CF07ECF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5836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4BA8-9E0C-4BA5-A821-9B0643BA6A71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9396-55D0-4590-A386-920CF07ECF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1685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4BA8-9E0C-4BA5-A821-9B0643BA6A71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9396-55D0-4590-A386-920CF07ECF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2440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4BA8-9E0C-4BA5-A821-9B0643BA6A71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9396-55D0-4590-A386-920CF07ECF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9626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4BA8-9E0C-4BA5-A821-9B0643BA6A71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9396-55D0-4590-A386-920CF07ECF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1348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4BA8-9E0C-4BA5-A821-9B0643BA6A71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9396-55D0-4590-A386-920CF07ECF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0113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34BA8-9E0C-4BA5-A821-9B0643BA6A71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79396-55D0-4590-A386-920CF07ECF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02918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Namık kemal imam hatip ortaokulu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TANITIM SUNUSU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52" y="4238387"/>
            <a:ext cx="1895866" cy="188212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630" y="4238387"/>
            <a:ext cx="1882128" cy="188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40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İLETİŞİM BİLGİLERİMİZ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effectLst/>
              </a:rPr>
              <a:t>Kurtoğlu Mah. Yaşıt Sok. No13 </a:t>
            </a:r>
            <a:r>
              <a:rPr lang="tr-TR" dirty="0" smtClean="0">
                <a:effectLst/>
              </a:rPr>
              <a:t>YILDIRIM/BURSA</a:t>
            </a:r>
          </a:p>
          <a:p>
            <a:r>
              <a:rPr lang="tr-TR" dirty="0">
                <a:effectLst/>
              </a:rPr>
              <a:t>0224 327 75 </a:t>
            </a:r>
            <a:r>
              <a:rPr lang="tr-TR" dirty="0" smtClean="0">
                <a:effectLst/>
              </a:rPr>
              <a:t>15</a:t>
            </a:r>
          </a:p>
          <a:p>
            <a:r>
              <a:rPr lang="tr-TR" dirty="0" smtClean="0">
                <a:effectLst/>
              </a:rPr>
              <a:t>http</a:t>
            </a:r>
            <a:r>
              <a:rPr lang="tr-TR" dirty="0">
                <a:effectLst/>
              </a:rPr>
              <a:t>://namikkemalimamhatip.meb.k12.tr</a:t>
            </a:r>
            <a:endParaRPr lang="tr-TR" dirty="0" smtClean="0">
              <a:effectLst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90299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tr-TR" dirty="0" smtClean="0"/>
              <a:t>OKULUMUZ;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036" y="1326321"/>
            <a:ext cx="8663278" cy="487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4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9078" y="499276"/>
            <a:ext cx="4763674" cy="1561536"/>
          </a:xfrm>
        </p:spPr>
        <p:txBody>
          <a:bodyPr/>
          <a:lstStyle/>
          <a:p>
            <a:r>
              <a:rPr lang="tr-TR" dirty="0" smtClean="0"/>
              <a:t>25 kişilik sınıflar</a:t>
            </a:r>
          </a:p>
          <a:p>
            <a:r>
              <a:rPr lang="tr-TR" dirty="0" smtClean="0"/>
              <a:t>Tam donanımlı sınıflar</a:t>
            </a:r>
          </a:p>
          <a:p>
            <a:r>
              <a:rPr lang="tr-TR" dirty="0" smtClean="0"/>
              <a:t>Deneyimli akademik kadro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7" y="2456597"/>
            <a:ext cx="5609230" cy="372583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948" y="2456597"/>
            <a:ext cx="5574785" cy="372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87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6374" y="594810"/>
            <a:ext cx="2607327" cy="1097512"/>
          </a:xfrm>
        </p:spPr>
        <p:txBody>
          <a:bodyPr/>
          <a:lstStyle/>
          <a:p>
            <a:r>
              <a:rPr lang="tr-TR" dirty="0" smtClean="0"/>
              <a:t>Bilişim sınıfı</a:t>
            </a:r>
          </a:p>
          <a:p>
            <a:r>
              <a:rPr lang="tr-TR" dirty="0" smtClean="0"/>
              <a:t>Çok amaçlı salon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8" y="2198932"/>
            <a:ext cx="5595582" cy="420186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48" y="2198932"/>
            <a:ext cx="5513695" cy="419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181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4488" y="608458"/>
            <a:ext cx="2211542" cy="1124808"/>
          </a:xfrm>
        </p:spPr>
        <p:txBody>
          <a:bodyPr/>
          <a:lstStyle/>
          <a:p>
            <a:r>
              <a:rPr lang="tr-TR" dirty="0" err="1" smtClean="0"/>
              <a:t>Mescid</a:t>
            </a:r>
            <a:endParaRPr lang="tr-TR" dirty="0" smtClean="0"/>
          </a:p>
          <a:p>
            <a:r>
              <a:rPr lang="tr-TR" dirty="0" smtClean="0"/>
              <a:t>Abdesthane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88" y="1885222"/>
            <a:ext cx="5131433" cy="465900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63" y="1885222"/>
            <a:ext cx="5172501" cy="465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13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9771" y="731288"/>
            <a:ext cx="6606122" cy="729023"/>
          </a:xfrm>
        </p:spPr>
        <p:txBody>
          <a:bodyPr/>
          <a:lstStyle/>
          <a:p>
            <a:r>
              <a:rPr lang="tr-TR" dirty="0" smtClean="0"/>
              <a:t>Eğitime ara vermeden yürütülen hafızlık projesi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539" y="1719615"/>
            <a:ext cx="3209961" cy="440140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005" y="1719616"/>
            <a:ext cx="3286565" cy="440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18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3670" y="949653"/>
            <a:ext cx="2075065" cy="537954"/>
          </a:xfrm>
        </p:spPr>
        <p:txBody>
          <a:bodyPr/>
          <a:lstStyle/>
          <a:p>
            <a:r>
              <a:rPr lang="tr-TR" dirty="0"/>
              <a:t>K</a:t>
            </a:r>
            <a:r>
              <a:rPr lang="tr-TR" dirty="0" smtClean="0"/>
              <a:t>antin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0" y="2024094"/>
            <a:ext cx="6308273" cy="378985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02" y="2024093"/>
            <a:ext cx="3725841" cy="378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26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18260" y="731287"/>
            <a:ext cx="2975817" cy="1015625"/>
          </a:xfrm>
        </p:spPr>
        <p:txBody>
          <a:bodyPr>
            <a:normAutofit/>
          </a:bodyPr>
          <a:lstStyle/>
          <a:p>
            <a:r>
              <a:rPr lang="tr-TR" dirty="0" smtClean="0"/>
              <a:t>İdari Kadro</a:t>
            </a:r>
          </a:p>
          <a:p>
            <a:r>
              <a:rPr lang="tr-TR" dirty="0" smtClean="0"/>
              <a:t>Akademik kadro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58" y="2033026"/>
            <a:ext cx="4372605" cy="231954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58" y="4427083"/>
            <a:ext cx="4372605" cy="204866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340" y="4411446"/>
            <a:ext cx="4822625" cy="2079942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341" y="2076261"/>
            <a:ext cx="4822625" cy="223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94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8963" y="612038"/>
            <a:ext cx="5457025" cy="1501575"/>
          </a:xfrm>
        </p:spPr>
        <p:txBody>
          <a:bodyPr/>
          <a:lstStyle/>
          <a:p>
            <a:r>
              <a:rPr lang="tr-TR" dirty="0" smtClean="0"/>
              <a:t>Okulumuza ilin her yerinden kolay ulaşım</a:t>
            </a:r>
          </a:p>
          <a:p>
            <a:r>
              <a:rPr lang="tr-TR" dirty="0" smtClean="0"/>
              <a:t>Sosyal, Kültürel ve </a:t>
            </a:r>
            <a:r>
              <a:rPr lang="tr-TR" dirty="0"/>
              <a:t>S</a:t>
            </a:r>
            <a:r>
              <a:rPr lang="tr-TR" dirty="0" smtClean="0"/>
              <a:t>portif Etkinlikler</a:t>
            </a:r>
          </a:p>
          <a:p>
            <a:r>
              <a:rPr lang="tr-TR" dirty="0" smtClean="0"/>
              <a:t>Başarılı öğrencilerin ödüllendirilmesi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719" y="4519304"/>
            <a:ext cx="2557311" cy="230158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253" y="4519304"/>
            <a:ext cx="1438487" cy="230158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790" y="4519304"/>
            <a:ext cx="2796118" cy="230158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63" y="4519304"/>
            <a:ext cx="3068773" cy="230158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497" y="2132631"/>
            <a:ext cx="3375651" cy="228256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790" y="2113613"/>
            <a:ext cx="3375652" cy="230158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63" y="2113613"/>
            <a:ext cx="3068773" cy="230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9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34</TotalTime>
  <Words>68</Words>
  <Application>Microsoft Office PowerPoint</Application>
  <PresentationFormat>Geniş ekran</PresentationFormat>
  <Paragraphs>21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Bookman Old Style</vt:lpstr>
      <vt:lpstr>Rockwell</vt:lpstr>
      <vt:lpstr>Damask</vt:lpstr>
      <vt:lpstr>Namık kemal imam hatip ortaokulu</vt:lpstr>
      <vt:lpstr>OKULUMUZ;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İLETİŞİM BİLGİLERİMİZ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Namık kemal imam hatip ortaokulu</dc:title>
  <dc:creator>Özge YÜKSEL</dc:creator>
  <cp:lastModifiedBy>Özge YÜKSEL</cp:lastModifiedBy>
  <cp:revision>7</cp:revision>
  <dcterms:created xsi:type="dcterms:W3CDTF">2020-05-13T15:31:52Z</dcterms:created>
  <dcterms:modified xsi:type="dcterms:W3CDTF">2020-05-13T16:06:03Z</dcterms:modified>
</cp:coreProperties>
</file>